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0"/>
  </p:notesMasterIdLst>
  <p:sldIdLst>
    <p:sldId id="256" r:id="rId2"/>
    <p:sldId id="403" r:id="rId3"/>
    <p:sldId id="797" r:id="rId4"/>
    <p:sldId id="896" r:id="rId5"/>
    <p:sldId id="821" r:id="rId6"/>
    <p:sldId id="822" r:id="rId7"/>
    <p:sldId id="823" r:id="rId8"/>
    <p:sldId id="811" r:id="rId9"/>
    <p:sldId id="901" r:id="rId10"/>
    <p:sldId id="853" r:id="rId11"/>
    <p:sldId id="854" r:id="rId12"/>
    <p:sldId id="899" r:id="rId13"/>
    <p:sldId id="886" r:id="rId14"/>
    <p:sldId id="815" r:id="rId15"/>
    <p:sldId id="894" r:id="rId16"/>
    <p:sldId id="897" r:id="rId17"/>
    <p:sldId id="895" r:id="rId18"/>
    <p:sldId id="898" r:id="rId19"/>
    <p:sldId id="900" r:id="rId20"/>
    <p:sldId id="866" r:id="rId21"/>
    <p:sldId id="262" r:id="rId22"/>
    <p:sldId id="867" r:id="rId23"/>
    <p:sldId id="887" r:id="rId24"/>
    <p:sldId id="864" r:id="rId25"/>
    <p:sldId id="816" r:id="rId26"/>
    <p:sldId id="888" r:id="rId27"/>
    <p:sldId id="875" r:id="rId28"/>
    <p:sldId id="814" r:id="rId29"/>
    <p:sldId id="817" r:id="rId30"/>
    <p:sldId id="818" r:id="rId31"/>
    <p:sldId id="820" r:id="rId32"/>
    <p:sldId id="802" r:id="rId33"/>
    <p:sldId id="824" r:id="rId34"/>
    <p:sldId id="825" r:id="rId35"/>
    <p:sldId id="826" r:id="rId36"/>
    <p:sldId id="827" r:id="rId37"/>
    <p:sldId id="829" r:id="rId38"/>
    <p:sldId id="828" r:id="rId39"/>
    <p:sldId id="834" r:id="rId40"/>
    <p:sldId id="830" r:id="rId41"/>
    <p:sldId id="831" r:id="rId42"/>
    <p:sldId id="833" r:id="rId43"/>
    <p:sldId id="902" r:id="rId44"/>
    <p:sldId id="907" r:id="rId45"/>
    <p:sldId id="882" r:id="rId46"/>
    <p:sldId id="876" r:id="rId47"/>
    <p:sldId id="883" r:id="rId48"/>
    <p:sldId id="813" r:id="rId49"/>
    <p:sldId id="803" r:id="rId50"/>
    <p:sldId id="836" r:id="rId51"/>
    <p:sldId id="837" r:id="rId52"/>
    <p:sldId id="804" r:id="rId53"/>
    <p:sldId id="839" r:id="rId54"/>
    <p:sldId id="840" r:id="rId55"/>
    <p:sldId id="889" r:id="rId56"/>
    <p:sldId id="903" r:id="rId57"/>
    <p:sldId id="890" r:id="rId58"/>
    <p:sldId id="841" r:id="rId59"/>
    <p:sldId id="843" r:id="rId60"/>
    <p:sldId id="904" r:id="rId61"/>
    <p:sldId id="857" r:id="rId62"/>
    <p:sldId id="858" r:id="rId63"/>
    <p:sldId id="861" r:id="rId64"/>
    <p:sldId id="862" r:id="rId65"/>
    <p:sldId id="863" r:id="rId66"/>
    <p:sldId id="852" r:id="rId67"/>
    <p:sldId id="848" r:id="rId68"/>
    <p:sldId id="847" r:id="rId69"/>
    <p:sldId id="846" r:id="rId70"/>
    <p:sldId id="868" r:id="rId71"/>
    <p:sldId id="849" r:id="rId72"/>
    <p:sldId id="906" r:id="rId73"/>
    <p:sldId id="800" r:id="rId74"/>
    <p:sldId id="905" r:id="rId75"/>
    <p:sldId id="892" r:id="rId76"/>
    <p:sldId id="893" r:id="rId77"/>
    <p:sldId id="891" r:id="rId78"/>
    <p:sldId id="796" r:id="rId7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97"/>
            <p14:sldId id="896"/>
            <p14:sldId id="821"/>
            <p14:sldId id="822"/>
            <p14:sldId id="823"/>
            <p14:sldId id="811"/>
            <p14:sldId id="901"/>
            <p14:sldId id="853"/>
            <p14:sldId id="854"/>
            <p14:sldId id="899"/>
            <p14:sldId id="886"/>
            <p14:sldId id="815"/>
            <p14:sldId id="894"/>
            <p14:sldId id="897"/>
            <p14:sldId id="895"/>
            <p14:sldId id="898"/>
            <p14:sldId id="900"/>
            <p14:sldId id="866"/>
            <p14:sldId id="262"/>
            <p14:sldId id="867"/>
            <p14:sldId id="887"/>
            <p14:sldId id="864"/>
            <p14:sldId id="816"/>
            <p14:sldId id="888"/>
            <p14:sldId id="875"/>
            <p14:sldId id="814"/>
            <p14:sldId id="817"/>
            <p14:sldId id="818"/>
            <p14:sldId id="820"/>
            <p14:sldId id="802"/>
            <p14:sldId id="824"/>
            <p14:sldId id="825"/>
            <p14:sldId id="826"/>
            <p14:sldId id="827"/>
            <p14:sldId id="829"/>
            <p14:sldId id="828"/>
            <p14:sldId id="834"/>
            <p14:sldId id="830"/>
            <p14:sldId id="831"/>
            <p14:sldId id="833"/>
            <p14:sldId id="902"/>
            <p14:sldId id="907"/>
            <p14:sldId id="882"/>
            <p14:sldId id="876"/>
            <p14:sldId id="883"/>
            <p14:sldId id="813"/>
            <p14:sldId id="803"/>
            <p14:sldId id="836"/>
            <p14:sldId id="837"/>
            <p14:sldId id="804"/>
            <p14:sldId id="839"/>
            <p14:sldId id="840"/>
            <p14:sldId id="889"/>
            <p14:sldId id="903"/>
            <p14:sldId id="890"/>
            <p14:sldId id="841"/>
            <p14:sldId id="843"/>
            <p14:sldId id="904"/>
            <p14:sldId id="857"/>
            <p14:sldId id="858"/>
            <p14:sldId id="861"/>
            <p14:sldId id="862"/>
            <p14:sldId id="863"/>
            <p14:sldId id="852"/>
            <p14:sldId id="848"/>
            <p14:sldId id="847"/>
            <p14:sldId id="846"/>
            <p14:sldId id="868"/>
            <p14:sldId id="849"/>
            <p14:sldId id="906"/>
            <p14:sldId id="800"/>
            <p14:sldId id="905"/>
            <p14:sldId id="892"/>
            <p14:sldId id="893"/>
            <p14:sldId id="891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B04432"/>
    <a:srgbClr val="9E60B8"/>
    <a:srgbClr val="FB8E20"/>
    <a:srgbClr val="D4EBE9"/>
    <a:srgbClr val="1778B8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223"/>
    <p:restoredTop sz="96911" autoAdjust="0"/>
  </p:normalViewPr>
  <p:slideViewPr>
    <p:cSldViewPr snapToGrid="0" snapToObjects="1">
      <p:cViewPr varScale="1">
        <p:scale>
          <a:sx n="145" d="100"/>
          <a:sy n="145" d="100"/>
        </p:scale>
        <p:origin x="200" y="31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373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128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80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744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95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011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4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7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932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5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389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8554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850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01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36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0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10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React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710389" y="4881306"/>
            <a:ext cx="441678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react-meetup-hooks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05631" y="1442815"/>
            <a:ext cx="165950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710390" y="3571177"/>
            <a:ext cx="3152456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(Critical) Review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4591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-in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useReducer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handle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-like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useEffect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useCallback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useMemo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useRef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27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588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26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763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Community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usehooks.com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nikgraf.github.io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react-hooks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www.hooks.guide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78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348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seems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Hooks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Apps</a:t>
            </a:r>
          </a:p>
          <a:p>
            <a:pPr lvl="1"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8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Hooks</a:t>
            </a:r>
          </a:p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Good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Evil</a:t>
            </a:r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12E05C4-E2FB-0543-AD63-3CBEEBC7F3F9}"/>
              </a:ext>
            </a:extLst>
          </p:cNvPr>
          <p:cNvSpPr/>
          <p:nvPr/>
        </p:nvSpPr>
        <p:spPr>
          <a:xfrm>
            <a:off x="0" y="692355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But...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0363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427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96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464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72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dislikes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135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everyone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Who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</a:rPr>
              <a:t>dislikes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Hooks?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764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36544F"/>
                </a:solidFill>
              </a:rPr>
              <a:t>Good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or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Evil</a:t>
            </a:r>
            <a:r>
              <a:rPr lang="de-DE" dirty="0">
                <a:solidFill>
                  <a:srgbClr val="36544F"/>
                </a:solidFill>
              </a:rPr>
              <a:t>?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24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Let's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hear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some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</a:rPr>
              <a:t>more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8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 (Freelancer)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953923" y="2559752"/>
            <a:ext cx="6153059" cy="3046988"/>
            <a:chOff x="1394459" y="2559752"/>
            <a:chExt cx="6153059" cy="304698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572234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TypeScript</a:t>
              </a: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and</a:t>
              </a:r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Coachings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5789C73-DEE2-2843-AC63-29534975B257}"/>
                </a:ext>
              </a:extLst>
            </p:cNvPr>
            <p:cNvSpPr/>
            <p:nvPr/>
          </p:nvSpPr>
          <p:spPr>
            <a:xfrm>
              <a:off x="7362787" y="5105854"/>
              <a:ext cx="18473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de-DE" sz="1400" dirty="0"/>
            </a:p>
          </p:txBody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F210E85-3FB4-6D49-B507-BE44B454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34D2A683-A6B7-824F-B707-19B753633A88}"/>
              </a:ext>
            </a:extLst>
          </p:cNvPr>
          <p:cNvSpPr/>
          <p:nvPr/>
        </p:nvSpPr>
        <p:spPr>
          <a:xfrm>
            <a:off x="6812181" y="5317179"/>
            <a:ext cx="1774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2nd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edition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out in 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dec</a:t>
            </a:r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709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453794" y="515385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philippspiess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/1056981916489015296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93BDD3-893D-B241-B8A5-5FDF9A82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486" y="288509"/>
            <a:ext cx="6193971" cy="47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3995057" y="778699"/>
            <a:ext cx="59109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Hooks,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React loses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its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innocence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and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becomes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Angular"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4170802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Attendee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one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my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workshops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2296953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805465" y="374959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/1056808552180793344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F663EE-DBC2-7342-84AC-EB298BCE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420585"/>
            <a:ext cx="7480300" cy="22479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6072CE1-935C-7741-8841-7BA582B1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3030A1D-41BB-2443-B89F-5C18F16D48D4}"/>
              </a:ext>
            </a:extLst>
          </p:cNvPr>
          <p:cNvSpPr/>
          <p:nvPr/>
        </p:nvSpPr>
        <p:spPr>
          <a:xfrm>
            <a:off x="3058886" y="1420585"/>
            <a:ext cx="1208314" cy="299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726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4604657" y="1574566"/>
            <a:ext cx="5301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Unsure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..."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2587536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Me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😵</a:t>
            </a:r>
          </a:p>
        </p:txBody>
      </p:sp>
    </p:spTree>
    <p:extLst>
      <p:ext uri="{BB962C8B-B14F-4D97-AF65-F5344CB8AC3E}">
        <p14:creationId xmlns:p14="http://schemas.microsoft.com/office/powerpoint/2010/main" val="3422857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4618567" y="47062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/1170095532066430977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7BB5CD2-FAFE-9E43-AF82-0C18C877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9D3C200-624A-8943-923F-5325AD6DA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9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3932B0-7F17-584B-A5F7-890B7819F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1BB519-3939-164C-8EC2-FAA1D413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6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D3438C-896B-4842-80C8-768AD6D50918}"/>
              </a:ext>
            </a:extLst>
          </p:cNvPr>
          <p:cNvSpPr txBox="1"/>
          <p:nvPr/>
        </p:nvSpPr>
        <p:spPr>
          <a:xfrm>
            <a:off x="0" y="894078"/>
            <a:ext cx="9906000" cy="418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awesome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weird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mixed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feelings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"angular"</a:t>
            </a:r>
          </a:p>
        </p:txBody>
      </p:sp>
    </p:spTree>
    <p:extLst>
      <p:ext uri="{BB962C8B-B14F-4D97-AF65-F5344CB8AC3E}">
        <p14:creationId xmlns:p14="http://schemas.microsoft.com/office/powerpoint/2010/main" val="2820570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A LOOK AT THE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580539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8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24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22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17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404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SettingsForm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will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automatically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re-executed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"Something"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indicator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will happen. 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Syntactically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" JavaScript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88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79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24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92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0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only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once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25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557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811956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645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{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 []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&lt;...&gt;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API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DOM API,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console.log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2nd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array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limit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[] 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semantically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7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330E29-480A-804D-9799-C618F8D6070E}"/>
              </a:ext>
            </a:extLst>
          </p:cNvPr>
          <p:cNvSpPr/>
          <p:nvPr/>
        </p:nvSpPr>
        <p:spPr>
          <a:xfrm>
            <a:off x="3775841" y="375504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acdlite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/1067541310377123840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547EE-C755-F149-9BC6-9378E79E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738284"/>
            <a:ext cx="7578298" cy="1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4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8"/>
          <a:stretch/>
        </p:blipFill>
        <p:spPr>
          <a:xfrm>
            <a:off x="1163851" y="1683222"/>
            <a:ext cx="7615765" cy="295520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24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615765" cy="464928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62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1079135"/>
            <a:ext cx="9906000" cy="361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32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32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32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assumption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noone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endParaRPr lang="de-DE" sz="2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97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3913709" y="577886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/1067914987753091074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295F36-54C4-2045-8F10-1AEE11BA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578298" cy="40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4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33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99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20000"/>
              </a:lnSpc>
              <a:buFontTx/>
              <a:buChar char="-"/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4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1362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lnSpc>
                <a:spcPct val="120000"/>
              </a:lnSpc>
              <a:buFontTx/>
              <a:buChar char="-"/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</a:p>
          <a:p>
            <a:pPr algn="ctr"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fair: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added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[] also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so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93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fixing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introduced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6422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fixing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introduced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🤔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=&gt;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8D97C26-0842-974C-ACE4-860D90192903}"/>
              </a:ext>
            </a:extLst>
          </p:cNvPr>
          <p:cNvCxnSpPr>
            <a:cxnSpLocks/>
          </p:cNvCxnSpPr>
          <p:nvPr/>
        </p:nvCxnSpPr>
        <p:spPr>
          <a:xfrm flipH="1">
            <a:off x="2275115" y="3429000"/>
            <a:ext cx="1186542" cy="696686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3F48918-0280-1F4C-9B2E-4B8BF2715DC8}"/>
              </a:ext>
            </a:extLst>
          </p:cNvPr>
          <p:cNvCxnSpPr>
            <a:cxnSpLocks/>
          </p:cNvCxnSpPr>
          <p:nvPr/>
        </p:nvCxnSpPr>
        <p:spPr>
          <a:xfrm>
            <a:off x="3461657" y="3429000"/>
            <a:ext cx="163286" cy="1480457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3824DF13-56A5-C54F-B450-7451BF18475F}"/>
              </a:ext>
            </a:extLst>
          </p:cNvPr>
          <p:cNvSpPr/>
          <p:nvPr/>
        </p:nvSpPr>
        <p:spPr>
          <a:xfrm>
            <a:off x="2079171" y="4942115"/>
            <a:ext cx="2677886" cy="293914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5CFCEC-B656-2A42-A803-1A086F14B78F}"/>
              </a:ext>
            </a:extLst>
          </p:cNvPr>
          <p:cNvSpPr/>
          <p:nvPr/>
        </p:nvSpPr>
        <p:spPr>
          <a:xfrm>
            <a:off x="1915886" y="4060797"/>
            <a:ext cx="359229" cy="293914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83400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77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Remember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Class Components?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1082974" y="643345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/1125223181701263360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C14AEF-111D-D444-8E0A-AA65A3B7D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82"/>
          <a:stretch/>
        </p:blipFill>
        <p:spPr>
          <a:xfrm>
            <a:off x="669150" y="1629191"/>
            <a:ext cx="5298513" cy="4804266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397E497-0D5A-FE4A-AE03-31FF47843279}"/>
              </a:ext>
            </a:extLst>
          </p:cNvPr>
          <p:cNvCxnSpPr>
            <a:cxnSpLocks/>
          </p:cNvCxnSpPr>
          <p:nvPr/>
        </p:nvCxnSpPr>
        <p:spPr>
          <a:xfrm flipH="1">
            <a:off x="3530599" y="4604687"/>
            <a:ext cx="284479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415B29B-8AC4-C440-9D1D-702009A5CDFA}"/>
              </a:ext>
            </a:extLst>
          </p:cNvPr>
          <p:cNvSpPr/>
          <p:nvPr/>
        </p:nvSpPr>
        <p:spPr>
          <a:xfrm>
            <a:off x="6452693" y="4403798"/>
            <a:ext cx="2156360" cy="401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Standard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498644C-25EC-7B41-80DC-CEDB871EE91C}"/>
              </a:ext>
            </a:extLst>
          </p:cNvPr>
          <p:cNvCxnSpPr>
            <a:cxnSpLocks/>
          </p:cNvCxnSpPr>
          <p:nvPr/>
        </p:nvCxnSpPr>
        <p:spPr>
          <a:xfrm flipH="1">
            <a:off x="3530600" y="3541889"/>
            <a:ext cx="284479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F1665B1-B048-5748-B617-98D85A17A15F}"/>
              </a:ext>
            </a:extLst>
          </p:cNvPr>
          <p:cNvSpPr/>
          <p:nvPr/>
        </p:nvSpPr>
        <p:spPr>
          <a:xfrm>
            <a:off x="6452693" y="3278270"/>
            <a:ext cx="3299301" cy="401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weird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magical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 meta-</a:t>
            </a:r>
            <a:r>
              <a:rPr lang="de-DE" dirty="0" err="1">
                <a:solidFill>
                  <a:srgbClr val="1778B8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1778B8"/>
                </a:solidFill>
                <a:latin typeface="Source Sans Pro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599691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fixing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introduced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timeout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cleanup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253944"/>
            <a:ext cx="9258932" cy="4208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useRef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timerRef.current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2000);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timerRef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.current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[]);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cancel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1841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USING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Look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Hooks?</a:t>
            </a:r>
          </a:p>
        </p:txBody>
      </p:sp>
    </p:spTree>
    <p:extLst>
      <p:ext uri="{BB962C8B-B14F-4D97-AF65-F5344CB8AC3E}">
        <p14:creationId xmlns:p14="http://schemas.microsoft.com/office/powerpoint/2010/main" val="2983400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16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708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(!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1148B0A-C7F5-DE45-B2D7-99A2EB52BE3E}"/>
              </a:ext>
            </a:extLst>
          </p:cNvPr>
          <p:cNvSpPr/>
          <p:nvPr/>
        </p:nvSpPr>
        <p:spPr>
          <a:xfrm>
            <a:off x="647068" y="5778865"/>
            <a:ext cx="8611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Hooks must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order</a:t>
            </a:r>
            <a:endParaRPr lang="de-DE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654C3202-DA6E-1342-B0F8-8BFA4022E847}"/>
              </a:ext>
            </a:extLst>
          </p:cNvPr>
          <p:cNvCxnSpPr>
            <a:cxnSpLocks/>
          </p:cNvCxnSpPr>
          <p:nvPr/>
        </p:nvCxnSpPr>
        <p:spPr>
          <a:xfrm flipH="1">
            <a:off x="5128394" y="4072540"/>
            <a:ext cx="2844799" cy="0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50C5CB31-FCE1-A84D-A995-4297BB4264C6}"/>
              </a:ext>
            </a:extLst>
          </p:cNvPr>
          <p:cNvSpPr/>
          <p:nvPr/>
        </p:nvSpPr>
        <p:spPr>
          <a:xfrm>
            <a:off x="8046638" y="3718597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😱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DC877B7-EC9A-8E44-B02B-1A0CA1C5ABC8}"/>
              </a:ext>
            </a:extLst>
          </p:cNvPr>
          <p:cNvCxnSpPr>
            <a:cxnSpLocks/>
          </p:cNvCxnSpPr>
          <p:nvPr/>
        </p:nvCxnSpPr>
        <p:spPr>
          <a:xfrm flipH="1">
            <a:off x="5638800" y="4072540"/>
            <a:ext cx="2334393" cy="619203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24E581C-3DF3-2845-AE58-0E37FDBF0F20}"/>
              </a:ext>
            </a:extLst>
          </p:cNvPr>
          <p:cNvSpPr/>
          <p:nvPr/>
        </p:nvSpPr>
        <p:spPr>
          <a:xfrm>
            <a:off x="1161735" y="3929743"/>
            <a:ext cx="906551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A27F153-1C84-DD41-BB0D-DC87E0130DFA}"/>
              </a:ext>
            </a:extLst>
          </p:cNvPr>
          <p:cNvSpPr/>
          <p:nvPr/>
        </p:nvSpPr>
        <p:spPr>
          <a:xfrm>
            <a:off x="5128394" y="4789631"/>
            <a:ext cx="1022035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506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72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Router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().push("/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0EADA35-91C3-0749-895D-A13715C9B336}"/>
              </a:ext>
            </a:extLst>
          </p:cNvPr>
          <p:cNvCxnSpPr>
            <a:cxnSpLocks/>
          </p:cNvCxnSpPr>
          <p:nvPr/>
        </p:nvCxnSpPr>
        <p:spPr>
          <a:xfrm flipH="1">
            <a:off x="5378765" y="3782943"/>
            <a:ext cx="2844799" cy="0"/>
          </a:xfrm>
          <a:prstGeom prst="straightConnector1">
            <a:avLst/>
          </a:prstGeom>
          <a:ln w="444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47D2726-9574-7A49-BCB9-9E6A9C83A897}"/>
              </a:ext>
            </a:extLst>
          </p:cNvPr>
          <p:cNvSpPr/>
          <p:nvPr/>
        </p:nvSpPr>
        <p:spPr>
          <a:xfrm>
            <a:off x="8297009" y="3429000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94787D-0E0F-5F42-BEAF-1D896F666039}"/>
              </a:ext>
            </a:extLst>
          </p:cNvPr>
          <p:cNvSpPr/>
          <p:nvPr/>
        </p:nvSpPr>
        <p:spPr>
          <a:xfrm>
            <a:off x="2021706" y="3646871"/>
            <a:ext cx="1537923" cy="272143"/>
          </a:xfrm>
          <a:prstGeom prst="rect">
            <a:avLst/>
          </a:prstGeom>
          <a:noFill/>
          <a:ln w="1905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e Legende 10">
            <a:extLst>
              <a:ext uri="{FF2B5EF4-FFF2-40B4-BE49-F238E27FC236}">
                <a16:creationId xmlns:a16="http://schemas.microsoft.com/office/drawing/2014/main" id="{FEAD1F59-CCEE-9C40-B866-D3E06D053E92}"/>
              </a:ext>
            </a:extLst>
          </p:cNvPr>
          <p:cNvSpPr/>
          <p:nvPr/>
        </p:nvSpPr>
        <p:spPr>
          <a:xfrm>
            <a:off x="5313736" y="2851504"/>
            <a:ext cx="3332575" cy="587828"/>
          </a:xfrm>
          <a:prstGeom prst="wedgeEllipseCallout">
            <a:avLst>
              <a:gd name="adj1" fmla="val 40680"/>
              <a:gd name="adj2" fmla="val 81019"/>
            </a:avLst>
          </a:prstGeom>
          <a:solidFill>
            <a:srgbClr val="D4EBE9"/>
          </a:solidFill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47B042A-E4D2-6547-8DE8-075D7FB02BD9}"/>
              </a:ext>
            </a:extLst>
          </p:cNvPr>
          <p:cNvSpPr/>
          <p:nvPr/>
        </p:nvSpPr>
        <p:spPr>
          <a:xfrm>
            <a:off x="5632497" y="2991529"/>
            <a:ext cx="26645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07867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Might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big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difference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DFF0E9B-1A2E-9C49-B302-9EC82918D305}"/>
              </a:ext>
            </a:extLst>
          </p:cNvPr>
          <p:cNvCxnSpPr>
            <a:cxnSpLocks/>
          </p:cNvCxnSpPr>
          <p:nvPr/>
        </p:nvCxnSpPr>
        <p:spPr>
          <a:xfrm flipH="1">
            <a:off x="4811486" y="3782943"/>
            <a:ext cx="3412079" cy="0"/>
          </a:xfrm>
          <a:prstGeom prst="straightConnector1">
            <a:avLst/>
          </a:prstGeom>
          <a:ln w="4445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3AF568C9-0290-FC42-87A1-1220AE5E4C3D}"/>
              </a:ext>
            </a:extLst>
          </p:cNvPr>
          <p:cNvSpPr/>
          <p:nvPr/>
        </p:nvSpPr>
        <p:spPr>
          <a:xfrm>
            <a:off x="8297009" y="3429000"/>
            <a:ext cx="697627" cy="707886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de-DE" sz="4000" dirty="0"/>
              <a:t>☺️</a:t>
            </a:r>
          </a:p>
        </p:txBody>
      </p:sp>
    </p:spTree>
    <p:extLst>
      <p:ext uri="{BB962C8B-B14F-4D97-AF65-F5344CB8AC3E}">
        <p14:creationId xmlns:p14="http://schemas.microsoft.com/office/powerpoint/2010/main" val="2139782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02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748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601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498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enable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569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Rules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enable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mean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Hooks (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React)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evil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their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rethinking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948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Consequences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693271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Custom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Hooks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replace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 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HOCs?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Properties?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2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3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match.params.id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401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64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match.params.id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know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anything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Router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</a:rPr>
              <a:t>Routing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Routes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place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good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imho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1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19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542998" cy="738664"/>
            <a:chOff x="2899770" y="5957813"/>
            <a:chExt cx="3331952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7037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b="1" dirty="0" err="1">
                  <a:solidFill>
                    <a:srgbClr val="C00000"/>
                  </a:solidFill>
                </a:rPr>
                <a:t>no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render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prop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anymore</a:t>
              </a:r>
              <a:r>
                <a:rPr lang="de-DE" sz="1400" b="1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47609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612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b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 API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Routing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which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Colocation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464259" cy="738664"/>
            <a:chOff x="2899770" y="5957813"/>
            <a:chExt cx="3228784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6006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dirty="0" err="1">
                  <a:solidFill>
                    <a:srgbClr val="36544F"/>
                  </a:solidFill>
                </a:rPr>
                <a:t>no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render-Prop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anymore</a:t>
              </a:r>
              <a:endParaRPr lang="de-DE" sz="1400" dirty="0">
                <a:solidFill>
                  <a:srgbClr val="36544F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D0BBBD49-58B7-C649-9DE6-DD76E1A0D70A}"/>
              </a:ext>
            </a:extLst>
          </p:cNvPr>
          <p:cNvSpPr/>
          <p:nvPr/>
        </p:nvSpPr>
        <p:spPr>
          <a:xfrm>
            <a:off x="3872592" y="6550223"/>
            <a:ext cx="681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</a:rPr>
              <a:t>(</a:t>
            </a:r>
            <a:r>
              <a:rPr lang="de-DE" sz="1400" dirty="0" err="1">
                <a:solidFill>
                  <a:srgbClr val="36544F"/>
                </a:solidFill>
              </a:rPr>
              <a:t>credits</a:t>
            </a:r>
            <a:r>
              <a:rPr lang="de-DE" sz="1400" dirty="0">
                <a:solidFill>
                  <a:srgbClr val="36544F"/>
                </a:solidFill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</a:rPr>
              <a:t>twitter.com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andrewgreenh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status</a:t>
            </a:r>
            <a:r>
              <a:rPr lang="de-DE" sz="1400" dirty="0">
                <a:solidFill>
                  <a:srgbClr val="36544F"/>
                </a:solidFill>
              </a:rPr>
              <a:t>/1177213442710745091?s=20)</a:t>
            </a:r>
          </a:p>
        </p:txBody>
      </p:sp>
    </p:spTree>
    <p:extLst>
      <p:ext uri="{BB962C8B-B14F-4D97-AF65-F5344CB8AC3E}">
        <p14:creationId xmlns:p14="http://schemas.microsoft.com/office/powerpoint/2010/main" val="34396240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346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092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833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welcome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back,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render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properties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But at least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free</a:t>
            </a:r>
            <a:endParaRPr lang="de-DE" sz="16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B98E3-E6BB-4744-8D98-3D57FDD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3097" y="5932712"/>
            <a:ext cx="346894" cy="34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774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3071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044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compared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08F080A-5AD3-8F4B-BE79-03DABBD81068}"/>
              </a:ext>
            </a:extLst>
          </p:cNvPr>
          <p:cNvSpPr/>
          <p:nvPr/>
        </p:nvSpPr>
        <p:spPr>
          <a:xfrm>
            <a:off x="869796" y="3590693"/>
            <a:ext cx="7326351" cy="356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90392F9-95CC-6A4C-875A-5AF45CE952D0}"/>
              </a:ext>
            </a:extLst>
          </p:cNvPr>
          <p:cNvSpPr/>
          <p:nvPr/>
        </p:nvSpPr>
        <p:spPr>
          <a:xfrm>
            <a:off x="4033494" y="3243133"/>
            <a:ext cx="5775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-rendering 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ColorPicker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73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89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97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React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Regular JavaScript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conditionals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loops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Class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"Nice!"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Fortunately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AD62A53-879F-9641-8B71-6CC1B6D3B236}"/>
              </a:ext>
            </a:extLst>
          </p:cNvPr>
          <p:cNvGrpSpPr/>
          <p:nvPr/>
        </p:nvGrpSpPr>
        <p:grpSpPr>
          <a:xfrm>
            <a:off x="2862943" y="4216100"/>
            <a:ext cx="3859087" cy="338554"/>
            <a:chOff x="2894497" y="6349698"/>
            <a:chExt cx="4259641" cy="33855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8DF5ECA-71FB-3445-A50D-7383CC8A9C4A}"/>
                </a:ext>
              </a:extLst>
            </p:cNvPr>
            <p:cNvSpPr txBox="1"/>
            <p:nvPr/>
          </p:nvSpPr>
          <p:spPr>
            <a:xfrm>
              <a:off x="3531283" y="6349698"/>
              <a:ext cx="3622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36544F"/>
                  </a:solidFill>
                </a:rPr>
                <a:t>remember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the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dependency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array</a:t>
              </a:r>
              <a:r>
                <a:rPr lang="de-DE" sz="1600" dirty="0">
                  <a:solidFill>
                    <a:srgbClr val="36544F"/>
                  </a:solidFill>
                </a:rPr>
                <a:t>? 👋</a:t>
              </a:r>
              <a:endParaRPr lang="de-DE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2B68C2F3-D01F-8640-9D4F-A5768D29D06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894497" y="6503587"/>
              <a:ext cx="636786" cy="15388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5496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3765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enough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time, so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useCallback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useMemo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a must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not easy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BTW: 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CPU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engery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wasted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billions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React Apps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🤓</a:t>
            </a:r>
          </a:p>
        </p:txBody>
      </p:sp>
    </p:spTree>
    <p:extLst>
      <p:ext uri="{BB962C8B-B14F-4D97-AF65-F5344CB8AC3E}">
        <p14:creationId xmlns:p14="http://schemas.microsoft.com/office/powerpoint/2010/main" val="28173166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  <a:p>
            <a:pPr algn="ctr"/>
            <a:r>
              <a:rPr lang="de-DE" sz="7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</a:t>
            </a:r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  <a:p>
            <a:pPr algn="ctr"/>
            <a:endParaRPr lang="de-DE" sz="6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E118D45-32A2-1941-A156-946C7182B6D4}"/>
              </a:ext>
            </a:extLst>
          </p:cNvPr>
          <p:cNvSpPr/>
          <p:nvPr/>
        </p:nvSpPr>
        <p:spPr>
          <a:xfrm>
            <a:off x="3319379" y="4000473"/>
            <a:ext cx="32672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C114ED7-3EBA-214C-B99A-84684166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5990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113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87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246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88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446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an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Selling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point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67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Year 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91199" cy="612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React,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"New React".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lose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relevance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experienced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innovation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Hooks-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However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an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Selling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point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familiar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React/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people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 React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becomes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little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"JS Standard", People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consider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alternatives, like Web Components (Standard!)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"React Best Practices"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39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Note!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3BA17AF-5595-B047-9A72-EFFE7663A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608"/>
          <a:stretch/>
        </p:blipFill>
        <p:spPr>
          <a:xfrm>
            <a:off x="184150" y="1939573"/>
            <a:ext cx="9537700" cy="35285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E8D6145-304B-BB45-AB83-D1E144CC7077}"/>
              </a:ext>
            </a:extLst>
          </p:cNvPr>
          <p:cNvSpPr txBox="1"/>
          <p:nvPr/>
        </p:nvSpPr>
        <p:spPr>
          <a:xfrm>
            <a:off x="647067" y="1079135"/>
            <a:ext cx="9191199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Disclaimer on all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told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endParaRPr lang="de-DE" sz="2000" u="sng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EF756BC-FA94-534C-B0D4-67720941CF78}"/>
              </a:ext>
            </a:extLst>
          </p:cNvPr>
          <p:cNvSpPr/>
          <p:nvPr/>
        </p:nvSpPr>
        <p:spPr>
          <a:xfrm>
            <a:off x="4826602" y="5468101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github.com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facebook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issues</a:t>
            </a:r>
            <a:r>
              <a:rPr lang="de-DE" sz="1100" dirty="0">
                <a:solidFill>
                  <a:srgbClr val="1778B8"/>
                </a:solidFill>
              </a:rPr>
              <a:t>/13206#issuecomment-432489986</a:t>
            </a:r>
          </a:p>
        </p:txBody>
      </p:sp>
    </p:spTree>
    <p:extLst>
      <p:ext uri="{BB962C8B-B14F-4D97-AF65-F5344CB8AC3E}">
        <p14:creationId xmlns:p14="http://schemas.microsoft.com/office/powerpoint/2010/main" val="4239421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1162" y="1290287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🌻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50484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2277847" y="5207683"/>
            <a:ext cx="4956969" cy="4789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react-meetup-hooks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98BE11C-8763-534A-A05E-80A3346B6DF2}"/>
              </a:ext>
            </a:extLst>
          </p:cNvPr>
          <p:cNvSpPr/>
          <p:nvPr/>
        </p:nvSpPr>
        <p:spPr>
          <a:xfrm>
            <a:off x="-185504" y="4056964"/>
            <a:ext cx="102770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do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think</a:t>
            </a:r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9E142C9-CEB3-B144-84CC-EF99D36976A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8A7819-F6CC-9143-A2D9-66BCDAFA45A3}"/>
              </a:ext>
            </a:extLst>
          </p:cNvPr>
          <p:cNvSpPr txBox="1"/>
          <p:nvPr/>
        </p:nvSpPr>
        <p:spPr>
          <a:xfrm>
            <a:off x="647068" y="1079135"/>
            <a:ext cx="7582532" cy="442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D79E11-E6C0-334A-B408-73277B430D51}"/>
              </a:ext>
            </a:extLst>
          </p:cNvPr>
          <p:cNvSpPr txBox="1"/>
          <p:nvPr/>
        </p:nvSpPr>
        <p:spPr>
          <a:xfrm>
            <a:off x="647068" y="5501036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8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  <a:p>
            <a:pPr algn="ctr"/>
            <a:r>
              <a:rPr lang="de-DE" sz="7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</a:t>
            </a:r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  <a:p>
            <a:pPr algn="ctr"/>
            <a:endParaRPr lang="de-DE" sz="6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51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3780</Words>
  <Application>Microsoft Macintosh PowerPoint</Application>
  <PresentationFormat>A4-Papier (210 x 297 mm)</PresentationFormat>
  <Paragraphs>775</Paragraphs>
  <Slides>78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78</vt:i4>
      </vt:variant>
    </vt:vector>
  </HeadingPairs>
  <TitlesOfParts>
    <vt:vector size="86" baseType="lpstr">
      <vt:lpstr>Arial</vt:lpstr>
      <vt:lpstr>Calibri</vt:lpstr>
      <vt:lpstr>Calibri Light</vt:lpstr>
      <vt:lpstr>Montserrat</vt:lpstr>
      <vt:lpstr>Source Code Pro</vt:lpstr>
      <vt:lpstr>Source Sans Pro</vt:lpstr>
      <vt:lpstr>Source Sans Pro Semibold</vt:lpstr>
      <vt:lpstr>Office-Design</vt:lpstr>
      <vt:lpstr>React Meetup Hamburg | October 2019 | @nilshartmann</vt:lpstr>
      <vt:lpstr>https://nilshartmann.net</vt:lpstr>
      <vt:lpstr>React Hooks</vt:lpstr>
      <vt:lpstr>React Hooks</vt:lpstr>
      <vt:lpstr>React Hooks</vt:lpstr>
      <vt:lpstr>React Hooks</vt:lpstr>
      <vt:lpstr>React Hooks</vt:lpstr>
      <vt:lpstr>React Hooks</vt:lpstr>
      <vt:lpstr>PowerPoint-Präsentation</vt:lpstr>
      <vt:lpstr>React Hooks</vt:lpstr>
      <vt:lpstr>React Hooks</vt:lpstr>
      <vt:lpstr>React Hooks</vt:lpstr>
      <vt:lpstr>React Hooks</vt:lpstr>
      <vt:lpstr>PowerPoint-Präsentation</vt:lpstr>
      <vt:lpstr>Good or Evil?</vt:lpstr>
      <vt:lpstr>Good or Evil?</vt:lpstr>
      <vt:lpstr>Good or Evil?</vt:lpstr>
      <vt:lpstr>Good or Evil?</vt:lpstr>
      <vt:lpstr>Good or Evil?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why?</vt:lpstr>
      <vt:lpstr>React Hooks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Consequences</vt:lpstr>
      <vt:lpstr>Consequences</vt:lpstr>
      <vt:lpstr>Consequences</vt:lpstr>
      <vt:lpstr>How does it Look to use Hooks?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of using Hooks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Consequences</vt:lpstr>
      <vt:lpstr>PowerPoint-Präsentation</vt:lpstr>
      <vt:lpstr>One Year React Hooks</vt:lpstr>
      <vt:lpstr>One Year React Hooks</vt:lpstr>
      <vt:lpstr>One Year React Hooks</vt:lpstr>
      <vt:lpstr>One Year React Hooks</vt:lpstr>
      <vt:lpstr>Note!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969</cp:revision>
  <cp:lastPrinted>2019-10-04T13:08:19Z</cp:lastPrinted>
  <dcterms:created xsi:type="dcterms:W3CDTF">2016-03-28T15:59:53Z</dcterms:created>
  <dcterms:modified xsi:type="dcterms:W3CDTF">2019-10-07T20:40:00Z</dcterms:modified>
</cp:coreProperties>
</file>